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87" autoAdjust="0"/>
  </p:normalViewPr>
  <p:slideViewPr>
    <p:cSldViewPr>
      <p:cViewPr varScale="1">
        <p:scale>
          <a:sx n="82" d="100"/>
          <a:sy n="82" d="100"/>
        </p:scale>
        <p:origin x="295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70" y="-96"/>
      </p:cViewPr>
      <p:guideLst>
        <p:guide orient="horz" pos="2932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154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326" y="0"/>
            <a:ext cx="3044153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88DC731-60D8-4AC2-943C-2FC94C5E38A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698500"/>
            <a:ext cx="261778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119" y="4422460"/>
            <a:ext cx="5618480" cy="4188778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38"/>
            <a:ext cx="3044154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326" y="8841738"/>
            <a:ext cx="3044153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19FA54A-89B4-4290-A870-0F1C6E0C46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0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FA54A-89B4-4290-A870-0F1C6E0C46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5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288D-5550-42ED-934A-FFD7C132F921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CBF4-3FA3-486C-B2FD-56C88F99B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205" y="1530473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300" dirty="0">
                <a:latin typeface="Impact" pitchFamily="34" charset="0"/>
              </a:rPr>
              <a:t>Inspector General Update</a:t>
            </a:r>
          </a:p>
          <a:p>
            <a:pPr algn="ctr"/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Impact" panose="020B0806030902050204" pitchFamily="34" charset="0"/>
              </a:rPr>
              <a:t>Guidance on Changes to Army Directive 2023-11 </a:t>
            </a:r>
          </a:p>
          <a:p>
            <a:pPr algn="ctr"/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Impact" panose="020B0806030902050204" pitchFamily="34" charset="0"/>
              </a:rPr>
              <a:t>(Army Body Fat Assessment for the Army Body Composition Program)</a:t>
            </a:r>
            <a:endParaRPr lang="en-US" sz="2800" spc="300" dirty="0">
              <a:latin typeface="Impact" panose="020B080603090205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8836223"/>
            <a:ext cx="6858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Contact the 1TSC IG: </a:t>
            </a:r>
            <a:r>
              <a:rPr lang="en-US" sz="1400" i="1" u="sng" dirty="0">
                <a:latin typeface="Arial" panose="020B0604020202020204" pitchFamily="34" charset="0"/>
                <a:cs typeface="Arial" panose="020B0604020202020204" pitchFamily="34" charset="0"/>
              </a:rPr>
              <a:t>usarmy.knox.1-tsc.mbx.inspector-general@army.mil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" y="2438400"/>
            <a:ext cx="6781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100" y="8839200"/>
            <a:ext cx="6781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2400" y="882256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Wingdings" panose="05000000000000000000" pitchFamily="2" charset="2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0" y="882256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Wingdings" panose="05000000000000000000" pitchFamily="2" charset="2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296" y="-36576"/>
            <a:ext cx="6858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August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7DC175-2E8A-5106-4714-1F4FEA258F0D}"/>
              </a:ext>
            </a:extLst>
          </p:cNvPr>
          <p:cNvSpPr txBox="1"/>
          <p:nvPr/>
        </p:nvSpPr>
        <p:spPr>
          <a:xfrm>
            <a:off x="-44313" y="2494192"/>
            <a:ext cx="3541427" cy="6414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kumimoji="0" lang="en-US" sz="1100" b="1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9 June 2023</a:t>
            </a: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Secretary of the Army released AD 2023-11, which implements modifications to the Army Body Fat computations. </a:t>
            </a: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Applicability: Regular Army, Army National Guard/Army National Guard of the United States, and U.S. Army Reserve. </a:t>
            </a: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kumimoji="0" lang="en-US" sz="1100" b="1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multi-site</a:t>
            </a: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circumference method: </a:t>
            </a:r>
          </a:p>
          <a:p>
            <a:pPr marL="171450" marR="0" lvl="0" indent="-17145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Calculated a male Soldier’s body fat percentage using neck and waist measurements.</a:t>
            </a:r>
          </a:p>
          <a:p>
            <a:pPr marL="171450" marR="0" lvl="0" indent="-17145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Calculated a female Soldier’s body fat percentage using neck, waist, and hip measurements.</a:t>
            </a: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sz="1100" b="1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one-site</a:t>
            </a: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circumference tape method: only uses the waist (at the navel) to calculate body fat percentage for both male and female Soldiers.</a:t>
            </a: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412"/>
              </a:lnSpc>
            </a:pP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Circumference tape method will be phased in over the next year. During this time, Soldiers who require circumference-based tape tests will take the one-site tape test. Those who fail are authorized to be measured by the previous multi-site circumference tape method for their confirmation tape test. </a:t>
            </a:r>
          </a:p>
          <a:p>
            <a:pPr>
              <a:lnSpc>
                <a:spcPts val="1412"/>
              </a:lnSpc>
            </a:pP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12 months from the date of AD 2023-11, the one-site tape test will be the </a:t>
            </a:r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authorized circumference-based tape method. </a:t>
            </a:r>
          </a:p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60851CE-4CA0-DA46-6B0A-2DE5877834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450" r="5368" b="12903"/>
          <a:stretch/>
        </p:blipFill>
        <p:spPr>
          <a:xfrm>
            <a:off x="242788" y="5334000"/>
            <a:ext cx="1190823" cy="15239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ADDA99-41AC-9F6F-200C-48A8E348F49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425"/>
          <a:stretch/>
        </p:blipFill>
        <p:spPr>
          <a:xfrm>
            <a:off x="1926868" y="5334000"/>
            <a:ext cx="1190824" cy="15240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64291FF-9C2B-C349-4297-B7FC8AFAC72D}"/>
              </a:ext>
            </a:extLst>
          </p:cNvPr>
          <p:cNvCxnSpPr>
            <a:stCxn id="6" idx="2"/>
          </p:cNvCxnSpPr>
          <p:nvPr/>
        </p:nvCxnSpPr>
        <p:spPr>
          <a:xfrm>
            <a:off x="3504205" y="2484580"/>
            <a:ext cx="7091" cy="6337981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C4914EC-A275-169A-DB31-B02B6EA3EBC9}"/>
              </a:ext>
            </a:extLst>
          </p:cNvPr>
          <p:cNvSpPr txBox="1"/>
          <p:nvPr/>
        </p:nvSpPr>
        <p:spPr>
          <a:xfrm>
            <a:off x="3519445" y="2461846"/>
            <a:ext cx="3300455" cy="459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12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Beginning </a:t>
            </a:r>
            <a:r>
              <a:rPr kumimoji="0" lang="en-US" sz="1100" b="1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 June 2024</a:t>
            </a: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one-site tape test method is the only authorized method.</a:t>
            </a: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Supplemental Body Fat Assessment: </a:t>
            </a: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Soldiers who fail the circumference-based tape methods will be flagged. However, at the time of their counseling for failure, they may request a supplemental body fat assessment, subject to the appropriate commander’s determination of reasonable availability. The flag is lifted if a Soldier passes the supplemental test.</a:t>
            </a: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Commanders will flag and refer all Soldiers who do not request/fail the supplemental body fat assessment to the ABCP.</a:t>
            </a: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Army Combat Fitness Test (ACFT) Exemption:</a:t>
            </a: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 AD 2023-08, all Soldiers who score 540 or more on the record ACFT, with a minimum of 80 points in each event, are exempt from the Army body fat circumference-based tape assessment. This policy applies to Soldiers who complete all six primary events; no alternative events are authorized.</a:t>
            </a: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14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1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 more information, visit www.armyresilience.army.mil/abcp.</a:t>
            </a:r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00552FC7-743B-5C74-362B-B90FADA6FD2A}"/>
              </a:ext>
            </a:extLst>
          </p:cNvPr>
          <p:cNvSpPr/>
          <p:nvPr/>
        </p:nvSpPr>
        <p:spPr>
          <a:xfrm>
            <a:off x="3623897" y="7117351"/>
            <a:ext cx="3091549" cy="1569450"/>
          </a:xfrm>
          <a:custGeom>
            <a:avLst/>
            <a:gdLst/>
            <a:ahLst/>
            <a:cxnLst/>
            <a:rect l="l" t="t" r="r" b="b"/>
            <a:pathLst>
              <a:path w="937216" h="2321880">
                <a:moveTo>
                  <a:pt x="0" y="0"/>
                </a:moveTo>
                <a:lnTo>
                  <a:pt x="937216" y="0"/>
                </a:lnTo>
                <a:lnTo>
                  <a:pt x="937216" y="2321880"/>
                </a:lnTo>
                <a:lnTo>
                  <a:pt x="0" y="2321880"/>
                </a:lnTo>
                <a:close/>
              </a:path>
            </a:pathLst>
          </a:custGeom>
          <a:solidFill>
            <a:srgbClr val="FFD53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Pertinent Regulations/Policies: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AD 2023-11.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ALARACT 046/2023 (Notification of New Army Body Fat Assessment for the Army Body Composition Program).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AR 600-9 (The Army Body Composition Program).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AD 2023-08 (Army Body Fat Exemption for ACFT Score.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6089</TotalTime>
  <Words>446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Impact</vt:lpstr>
      <vt:lpstr>Wingdings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Grunt</dc:creator>
  <cp:lastModifiedBy>Howard</cp:lastModifiedBy>
  <cp:revision>157</cp:revision>
  <cp:lastPrinted>2021-06-01T19:44:19Z</cp:lastPrinted>
  <dcterms:created xsi:type="dcterms:W3CDTF">2013-08-28T07:26:48Z</dcterms:created>
  <dcterms:modified xsi:type="dcterms:W3CDTF">2023-08-14T18:26:38Z</dcterms:modified>
</cp:coreProperties>
</file>